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4660"/>
  </p:normalViewPr>
  <p:slideViewPr>
    <p:cSldViewPr snapToGrid="0">
      <p:cViewPr>
        <p:scale>
          <a:sx n="125" d="100"/>
          <a:sy n="125" d="100"/>
        </p:scale>
        <p:origin x="1932" y="-25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510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638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014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247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49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866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920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406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66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997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0AEB-CB7F-4071-BDC7-5CD5D61F4CEA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585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60AEB-CB7F-4071-BDC7-5CD5D61F4CEA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31614-B094-43C7-9A16-3AF39D266B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34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8639F10B-B2AB-EDB8-BD7C-53B13D573066}"/>
              </a:ext>
            </a:extLst>
          </p:cNvPr>
          <p:cNvGrpSpPr/>
          <p:nvPr/>
        </p:nvGrpSpPr>
        <p:grpSpPr>
          <a:xfrm>
            <a:off x="369983" y="381987"/>
            <a:ext cx="6447155" cy="9142025"/>
            <a:chOff x="302847" y="401623"/>
            <a:chExt cx="6447155" cy="9142025"/>
          </a:xfrm>
        </p:grpSpPr>
        <p:sp>
          <p:nvSpPr>
            <p:cNvPr id="5" name="Rectangle : coins arrondis 4">
              <a:extLst>
                <a:ext uri="{FF2B5EF4-FFF2-40B4-BE49-F238E27FC236}">
                  <a16:creationId xmlns:a16="http://schemas.microsoft.com/office/drawing/2014/main" id="{0CDDFA58-3CC5-BFB0-20F3-A80CD6625A68}"/>
                </a:ext>
              </a:extLst>
            </p:cNvPr>
            <p:cNvSpPr/>
            <p:nvPr/>
          </p:nvSpPr>
          <p:spPr>
            <a:xfrm>
              <a:off x="302847" y="401623"/>
              <a:ext cx="6120000" cy="9142025"/>
            </a:xfrm>
            <a:prstGeom prst="roundRect">
              <a:avLst>
                <a:gd name="adj" fmla="val 5777"/>
              </a:avLst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" name="Zone de texte 15">
              <a:extLst>
                <a:ext uri="{FF2B5EF4-FFF2-40B4-BE49-F238E27FC236}">
                  <a16:creationId xmlns:a16="http://schemas.microsoft.com/office/drawing/2014/main" id="{5B395F51-4D88-C861-52B3-AE5D3084EF29}"/>
                </a:ext>
              </a:extLst>
            </p:cNvPr>
            <p:cNvSpPr txBox="1"/>
            <p:nvPr/>
          </p:nvSpPr>
          <p:spPr>
            <a:xfrm>
              <a:off x="2379932" y="613080"/>
              <a:ext cx="4370070" cy="5962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fr-FR" sz="2000" b="1" kern="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Déterminer le double d’un nombre.</a:t>
              </a:r>
              <a:endParaRPr lang="fr-FR" sz="105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28CB7AA2-B398-D3E8-B9BD-FD58B1C4C64D}"/>
                </a:ext>
              </a:extLst>
            </p:cNvPr>
            <p:cNvGrpSpPr/>
            <p:nvPr/>
          </p:nvGrpSpPr>
          <p:grpSpPr>
            <a:xfrm>
              <a:off x="302847" y="401625"/>
              <a:ext cx="1902461" cy="800735"/>
              <a:chOff x="0" y="0"/>
              <a:chExt cx="2395040" cy="1008000"/>
            </a:xfrm>
          </p:grpSpPr>
          <p:sp>
            <p:nvSpPr>
              <p:cNvPr id="8" name="Organigramme : Données stockées 7">
                <a:extLst>
                  <a:ext uri="{FF2B5EF4-FFF2-40B4-BE49-F238E27FC236}">
                    <a16:creationId xmlns:a16="http://schemas.microsoft.com/office/drawing/2014/main" id="{98F206F4-DA5C-B906-89EB-29F7C843BFED}"/>
                  </a:ext>
                </a:extLst>
              </p:cNvPr>
              <p:cNvSpPr/>
              <p:nvPr/>
            </p:nvSpPr>
            <p:spPr>
              <a:xfrm>
                <a:off x="0" y="0"/>
                <a:ext cx="1283097" cy="1008000"/>
              </a:xfrm>
              <a:prstGeom prst="flowChartOnlineStorag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9" name="Organigramme : Données stockées 8">
                <a:extLst>
                  <a:ext uri="{FF2B5EF4-FFF2-40B4-BE49-F238E27FC236}">
                    <a16:creationId xmlns:a16="http://schemas.microsoft.com/office/drawing/2014/main" id="{8B625CA1-669F-2B36-E210-8C3635D0942A}"/>
                  </a:ext>
                </a:extLst>
              </p:cNvPr>
              <p:cNvSpPr/>
              <p:nvPr/>
            </p:nvSpPr>
            <p:spPr>
              <a:xfrm rot="10800000">
                <a:off x="718177" y="0"/>
                <a:ext cx="1676863" cy="1008000"/>
              </a:xfrm>
              <a:prstGeom prst="flowChartOnlineStorag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fr-FR" sz="1100" kern="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  <p:sp>
            <p:nvSpPr>
              <p:cNvPr id="10" name="Zone de texte 13">
                <a:extLst>
                  <a:ext uri="{FF2B5EF4-FFF2-40B4-BE49-F238E27FC236}">
                    <a16:creationId xmlns:a16="http://schemas.microsoft.com/office/drawing/2014/main" id="{4632B996-D00B-B89D-28E7-03ABF8ABEB7D}"/>
                  </a:ext>
                </a:extLst>
              </p:cNvPr>
              <p:cNvSpPr txBox="1"/>
              <p:nvPr/>
            </p:nvSpPr>
            <p:spPr>
              <a:xfrm>
                <a:off x="251166" y="7849"/>
                <a:ext cx="1887220" cy="999896"/>
              </a:xfrm>
              <a:prstGeom prst="rect">
                <a:avLst/>
              </a:prstGeom>
              <a:solidFill>
                <a:srgbClr val="00B050"/>
              </a:solidFill>
              <a:ln w="6350">
                <a:noFill/>
              </a:ln>
            </p:spPr>
            <p:txBody>
              <a:bodyPr rot="0" spcFirstLastPara="0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r>
                  <a:rPr lang="fr-FR" sz="2000" b="1" kern="100" dirty="0"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Stratégie</a:t>
                </a:r>
                <a:endParaRPr lang="fr-FR" sz="1100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B45EF221-2AE3-0C50-4B95-462AA935E708}"/>
              </a:ext>
            </a:extLst>
          </p:cNvPr>
          <p:cNvSpPr txBox="1"/>
          <p:nvPr/>
        </p:nvSpPr>
        <p:spPr>
          <a:xfrm>
            <a:off x="522239" y="8296893"/>
            <a:ext cx="58135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7030A0"/>
                </a:solidFill>
              </a:rPr>
              <a:t>Pour trouver la moitié d’un nombre pair, on décompose en centaines, dizaines et unités </a:t>
            </a:r>
            <a:r>
              <a:rPr lang="fr-FR" sz="2000" dirty="0"/>
              <a:t>et on prend la moitié de chaque partie qu’on ajoute ensuite. </a:t>
            </a:r>
          </a:p>
        </p:txBody>
      </p:sp>
      <p:grpSp>
        <p:nvGrpSpPr>
          <p:cNvPr id="71" name="Groupe 70">
            <a:extLst>
              <a:ext uri="{FF2B5EF4-FFF2-40B4-BE49-F238E27FC236}">
                <a16:creationId xmlns:a16="http://schemas.microsoft.com/office/drawing/2014/main" id="{4FA9829F-D689-7264-9C44-3CD5A0B65FCE}"/>
              </a:ext>
            </a:extLst>
          </p:cNvPr>
          <p:cNvGrpSpPr/>
          <p:nvPr/>
        </p:nvGrpSpPr>
        <p:grpSpPr>
          <a:xfrm>
            <a:off x="1214866" y="5637730"/>
            <a:ext cx="4162937" cy="2590855"/>
            <a:chOff x="368874" y="3977369"/>
            <a:chExt cx="4555726" cy="2835312"/>
          </a:xfrm>
        </p:grpSpPr>
        <p:sp>
          <p:nvSpPr>
            <p:cNvPr id="72" name="ZoneTexte 71">
              <a:extLst>
                <a:ext uri="{FF2B5EF4-FFF2-40B4-BE49-F238E27FC236}">
                  <a16:creationId xmlns:a16="http://schemas.microsoft.com/office/drawing/2014/main" id="{0B7F4AB6-589C-7757-1D6F-3674240F4203}"/>
                </a:ext>
              </a:extLst>
            </p:cNvPr>
            <p:cNvSpPr txBox="1"/>
            <p:nvPr/>
          </p:nvSpPr>
          <p:spPr>
            <a:xfrm>
              <a:off x="1591864" y="4787851"/>
              <a:ext cx="1923051" cy="505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200 + 60 + 4</a:t>
              </a:r>
            </a:p>
          </p:txBody>
        </p:sp>
        <p:grpSp>
          <p:nvGrpSpPr>
            <p:cNvPr id="73" name="Groupe 72">
              <a:extLst>
                <a:ext uri="{FF2B5EF4-FFF2-40B4-BE49-F238E27FC236}">
                  <a16:creationId xmlns:a16="http://schemas.microsoft.com/office/drawing/2014/main" id="{5B8FDD3E-8E03-FC87-936C-3252078A1DED}"/>
                </a:ext>
              </a:extLst>
            </p:cNvPr>
            <p:cNvGrpSpPr/>
            <p:nvPr/>
          </p:nvGrpSpPr>
          <p:grpSpPr>
            <a:xfrm flipV="1">
              <a:off x="2152454" y="4422194"/>
              <a:ext cx="778737" cy="402538"/>
              <a:chOff x="6008243" y="4960698"/>
              <a:chExt cx="1499958" cy="761166"/>
            </a:xfrm>
          </p:grpSpPr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40671F94-47DE-BB07-9CBD-6F250BC4D8B1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758222" y="4961002"/>
                <a:ext cx="750283" cy="749675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12278F18-E95E-E047-9ED1-AA98FE4572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8243" y="4972189"/>
                <a:ext cx="750283" cy="749675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2FF67891-3521-06DF-FDE7-C4B56917A883}"/>
                </a:ext>
              </a:extLst>
            </p:cNvPr>
            <p:cNvSpPr txBox="1"/>
            <p:nvPr/>
          </p:nvSpPr>
          <p:spPr>
            <a:xfrm>
              <a:off x="368874" y="3977369"/>
              <a:ext cx="43851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264</a:t>
              </a:r>
            </a:p>
          </p:txBody>
        </p:sp>
        <p:sp>
          <p:nvSpPr>
            <p:cNvPr id="75" name="ZoneTexte 74">
              <a:extLst>
                <a:ext uri="{FF2B5EF4-FFF2-40B4-BE49-F238E27FC236}">
                  <a16:creationId xmlns:a16="http://schemas.microsoft.com/office/drawing/2014/main" id="{F7CB0D00-BF22-4BA8-584D-4BEB199B147B}"/>
                </a:ext>
              </a:extLst>
            </p:cNvPr>
            <p:cNvSpPr txBox="1"/>
            <p:nvPr/>
          </p:nvSpPr>
          <p:spPr>
            <a:xfrm>
              <a:off x="378108" y="5524539"/>
              <a:ext cx="43851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>
                  <a:solidFill>
                    <a:srgbClr val="0070C0"/>
                  </a:solidFill>
                </a:rPr>
                <a:t>100 + 30 + 2</a:t>
              </a:r>
            </a:p>
          </p:txBody>
        </p:sp>
        <p:sp>
          <p:nvSpPr>
            <p:cNvPr id="76" name="Flèche : courbe vers le haut 75">
              <a:extLst>
                <a:ext uri="{FF2B5EF4-FFF2-40B4-BE49-F238E27FC236}">
                  <a16:creationId xmlns:a16="http://schemas.microsoft.com/office/drawing/2014/main" id="{858CB79B-189D-F705-DFB7-4904F99B5FB8}"/>
                </a:ext>
              </a:extLst>
            </p:cNvPr>
            <p:cNvSpPr/>
            <p:nvPr/>
          </p:nvSpPr>
          <p:spPr>
            <a:xfrm rot="5400000" flipV="1">
              <a:off x="3197006" y="5227342"/>
              <a:ext cx="782879" cy="35167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2198E7A-2F0B-D100-A54E-F3810ED75341}"/>
                </a:ext>
              </a:extLst>
            </p:cNvPr>
            <p:cNvSpPr txBox="1"/>
            <p:nvPr/>
          </p:nvSpPr>
          <p:spPr>
            <a:xfrm rot="10800000" flipH="1" flipV="1">
              <a:off x="3714453" y="5196161"/>
              <a:ext cx="12101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00B050"/>
                  </a:solidFill>
                </a:rPr>
                <a:t>moitié</a:t>
              </a:r>
            </a:p>
          </p:txBody>
        </p:sp>
        <p:grpSp>
          <p:nvGrpSpPr>
            <p:cNvPr id="78" name="Groupe 77">
              <a:extLst>
                <a:ext uri="{FF2B5EF4-FFF2-40B4-BE49-F238E27FC236}">
                  <a16:creationId xmlns:a16="http://schemas.microsoft.com/office/drawing/2014/main" id="{B3FF201E-9BFD-B5E9-2368-1C4EA57EA920}"/>
                </a:ext>
              </a:extLst>
            </p:cNvPr>
            <p:cNvGrpSpPr/>
            <p:nvPr/>
          </p:nvGrpSpPr>
          <p:grpSpPr>
            <a:xfrm rot="10800000" flipV="1">
              <a:off x="2237101" y="5911116"/>
              <a:ext cx="741245" cy="479467"/>
              <a:chOff x="6008243" y="4960698"/>
              <a:chExt cx="1499958" cy="761166"/>
            </a:xfrm>
          </p:grpSpPr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591E6C62-D4AF-A478-D424-363D6D1D13D9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758222" y="4961002"/>
                <a:ext cx="750283" cy="74967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C0F5A784-3110-E637-8CFC-194571A306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8243" y="4972189"/>
                <a:ext cx="750283" cy="74967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ZoneTexte 78">
              <a:extLst>
                <a:ext uri="{FF2B5EF4-FFF2-40B4-BE49-F238E27FC236}">
                  <a16:creationId xmlns:a16="http://schemas.microsoft.com/office/drawing/2014/main" id="{F5D984FF-2FE4-3E6A-EB3D-8D2D4BEEE29F}"/>
                </a:ext>
              </a:extLst>
            </p:cNvPr>
            <p:cNvSpPr txBox="1"/>
            <p:nvPr/>
          </p:nvSpPr>
          <p:spPr>
            <a:xfrm>
              <a:off x="2117249" y="6351016"/>
              <a:ext cx="9068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>
                  <a:solidFill>
                    <a:srgbClr val="0070C0"/>
                  </a:solidFill>
                </a:rPr>
                <a:t>132</a:t>
              </a:r>
            </a:p>
          </p:txBody>
        </p:sp>
      </p:grpSp>
      <p:sp>
        <p:nvSpPr>
          <p:cNvPr id="84" name="Zone de texte 15">
            <a:extLst>
              <a:ext uri="{FF2B5EF4-FFF2-40B4-BE49-F238E27FC236}">
                <a16:creationId xmlns:a16="http://schemas.microsoft.com/office/drawing/2014/main" id="{07379C62-CCD0-3FA5-5F82-AA25A653DBB1}"/>
              </a:ext>
            </a:extLst>
          </p:cNvPr>
          <p:cNvSpPr txBox="1"/>
          <p:nvPr/>
        </p:nvSpPr>
        <p:spPr>
          <a:xfrm>
            <a:off x="476692" y="5097456"/>
            <a:ext cx="4370070" cy="59626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20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Déterminer la moitié d’un nombre pair.</a:t>
            </a:r>
            <a:endParaRPr lang="fr-FR" sz="105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85" name="Groupe 84">
            <a:extLst>
              <a:ext uri="{FF2B5EF4-FFF2-40B4-BE49-F238E27FC236}">
                <a16:creationId xmlns:a16="http://schemas.microsoft.com/office/drawing/2014/main" id="{AA2E9ABA-3A75-2350-961E-183DA84681F0}"/>
              </a:ext>
            </a:extLst>
          </p:cNvPr>
          <p:cNvGrpSpPr/>
          <p:nvPr/>
        </p:nvGrpSpPr>
        <p:grpSpPr>
          <a:xfrm>
            <a:off x="1997130" y="1124202"/>
            <a:ext cx="3729064" cy="2320829"/>
            <a:chOff x="368874" y="3977369"/>
            <a:chExt cx="4555726" cy="2835312"/>
          </a:xfrm>
        </p:grpSpPr>
        <p:sp>
          <p:nvSpPr>
            <p:cNvPr id="86" name="ZoneTexte 85">
              <a:extLst>
                <a:ext uri="{FF2B5EF4-FFF2-40B4-BE49-F238E27FC236}">
                  <a16:creationId xmlns:a16="http://schemas.microsoft.com/office/drawing/2014/main" id="{2EC8352F-7CF4-BB43-BC57-B94C50293D2A}"/>
                </a:ext>
              </a:extLst>
            </p:cNvPr>
            <p:cNvSpPr txBox="1"/>
            <p:nvPr/>
          </p:nvSpPr>
          <p:spPr>
            <a:xfrm>
              <a:off x="1617261" y="4818655"/>
              <a:ext cx="17711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200 + 25 </a:t>
              </a:r>
            </a:p>
          </p:txBody>
        </p:sp>
        <p:grpSp>
          <p:nvGrpSpPr>
            <p:cNvPr id="87" name="Groupe 86">
              <a:extLst>
                <a:ext uri="{FF2B5EF4-FFF2-40B4-BE49-F238E27FC236}">
                  <a16:creationId xmlns:a16="http://schemas.microsoft.com/office/drawing/2014/main" id="{9A91C2E7-836A-9BCB-9931-71239D4CB542}"/>
                </a:ext>
              </a:extLst>
            </p:cNvPr>
            <p:cNvGrpSpPr/>
            <p:nvPr/>
          </p:nvGrpSpPr>
          <p:grpSpPr>
            <a:xfrm flipV="1">
              <a:off x="2152454" y="4422194"/>
              <a:ext cx="778737" cy="402538"/>
              <a:chOff x="6008243" y="4960698"/>
              <a:chExt cx="1499958" cy="761166"/>
            </a:xfrm>
          </p:grpSpPr>
          <p:cxnSp>
            <p:nvCxnSpPr>
              <p:cNvPr id="96" name="Connecteur droit 95">
                <a:extLst>
                  <a:ext uri="{FF2B5EF4-FFF2-40B4-BE49-F238E27FC236}">
                    <a16:creationId xmlns:a16="http://schemas.microsoft.com/office/drawing/2014/main" id="{A9216CF1-F7FF-6D8A-BB9C-1058F5B7B32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758222" y="4961002"/>
                <a:ext cx="750283" cy="749675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onnecteur droit 96">
                <a:extLst>
                  <a:ext uri="{FF2B5EF4-FFF2-40B4-BE49-F238E27FC236}">
                    <a16:creationId xmlns:a16="http://schemas.microsoft.com/office/drawing/2014/main" id="{4149F590-0A0F-6DE3-76DB-1FD7B916D6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8243" y="4972189"/>
                <a:ext cx="750283" cy="749675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ZoneTexte 87">
              <a:extLst>
                <a:ext uri="{FF2B5EF4-FFF2-40B4-BE49-F238E27FC236}">
                  <a16:creationId xmlns:a16="http://schemas.microsoft.com/office/drawing/2014/main" id="{815D54FB-0A17-2CF1-D603-11C375B0988E}"/>
                </a:ext>
              </a:extLst>
            </p:cNvPr>
            <p:cNvSpPr txBox="1"/>
            <p:nvPr/>
          </p:nvSpPr>
          <p:spPr>
            <a:xfrm>
              <a:off x="368874" y="3977369"/>
              <a:ext cx="43851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/>
                <a:t>225</a:t>
              </a:r>
            </a:p>
          </p:txBody>
        </p:sp>
        <p:sp>
          <p:nvSpPr>
            <p:cNvPr id="89" name="ZoneTexte 88">
              <a:extLst>
                <a:ext uri="{FF2B5EF4-FFF2-40B4-BE49-F238E27FC236}">
                  <a16:creationId xmlns:a16="http://schemas.microsoft.com/office/drawing/2014/main" id="{25D8F849-126C-D9A8-F23D-642327848F6B}"/>
                </a:ext>
              </a:extLst>
            </p:cNvPr>
            <p:cNvSpPr txBox="1"/>
            <p:nvPr/>
          </p:nvSpPr>
          <p:spPr>
            <a:xfrm>
              <a:off x="378108" y="5524539"/>
              <a:ext cx="43851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>
                  <a:solidFill>
                    <a:srgbClr val="0070C0"/>
                  </a:solidFill>
                </a:rPr>
                <a:t>400 + 50</a:t>
              </a:r>
            </a:p>
          </p:txBody>
        </p:sp>
        <p:sp>
          <p:nvSpPr>
            <p:cNvPr id="90" name="Flèche : courbe vers le haut 89">
              <a:extLst>
                <a:ext uri="{FF2B5EF4-FFF2-40B4-BE49-F238E27FC236}">
                  <a16:creationId xmlns:a16="http://schemas.microsoft.com/office/drawing/2014/main" id="{61043C6A-2D0E-4AF6-D1F9-FB5F419B5788}"/>
                </a:ext>
              </a:extLst>
            </p:cNvPr>
            <p:cNvSpPr/>
            <p:nvPr/>
          </p:nvSpPr>
          <p:spPr>
            <a:xfrm rot="5400000" flipV="1">
              <a:off x="3197006" y="5227342"/>
              <a:ext cx="782879" cy="351670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91" name="ZoneTexte 90">
              <a:extLst>
                <a:ext uri="{FF2B5EF4-FFF2-40B4-BE49-F238E27FC236}">
                  <a16:creationId xmlns:a16="http://schemas.microsoft.com/office/drawing/2014/main" id="{0B2C11E4-99C4-E63F-E03D-E90578E06215}"/>
                </a:ext>
              </a:extLst>
            </p:cNvPr>
            <p:cNvSpPr txBox="1"/>
            <p:nvPr/>
          </p:nvSpPr>
          <p:spPr>
            <a:xfrm rot="10800000" flipH="1" flipV="1">
              <a:off x="3714453" y="5196161"/>
              <a:ext cx="12101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00B050"/>
                  </a:solidFill>
                </a:rPr>
                <a:t>double</a:t>
              </a:r>
            </a:p>
          </p:txBody>
        </p:sp>
        <p:grpSp>
          <p:nvGrpSpPr>
            <p:cNvPr id="92" name="Groupe 91">
              <a:extLst>
                <a:ext uri="{FF2B5EF4-FFF2-40B4-BE49-F238E27FC236}">
                  <a16:creationId xmlns:a16="http://schemas.microsoft.com/office/drawing/2014/main" id="{18246B70-E18F-068E-A2B0-A5D18DAE9D4B}"/>
                </a:ext>
              </a:extLst>
            </p:cNvPr>
            <p:cNvGrpSpPr/>
            <p:nvPr/>
          </p:nvGrpSpPr>
          <p:grpSpPr>
            <a:xfrm rot="10800000" flipV="1">
              <a:off x="2237101" y="5911116"/>
              <a:ext cx="741245" cy="479467"/>
              <a:chOff x="6008243" y="4960698"/>
              <a:chExt cx="1499958" cy="761166"/>
            </a:xfrm>
          </p:grpSpPr>
          <p:cxnSp>
            <p:nvCxnSpPr>
              <p:cNvPr id="94" name="Connecteur droit 93">
                <a:extLst>
                  <a:ext uri="{FF2B5EF4-FFF2-40B4-BE49-F238E27FC236}">
                    <a16:creationId xmlns:a16="http://schemas.microsoft.com/office/drawing/2014/main" id="{2670A343-DEB5-4DC5-0435-48F9CAC7061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6758222" y="4961002"/>
                <a:ext cx="750283" cy="74967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cteur droit 94">
                <a:extLst>
                  <a:ext uri="{FF2B5EF4-FFF2-40B4-BE49-F238E27FC236}">
                    <a16:creationId xmlns:a16="http://schemas.microsoft.com/office/drawing/2014/main" id="{0BA8EDFB-3B12-852A-8F26-6D7EF444EF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8243" y="4972189"/>
                <a:ext cx="750283" cy="749675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ZoneTexte 92">
              <a:extLst>
                <a:ext uri="{FF2B5EF4-FFF2-40B4-BE49-F238E27FC236}">
                  <a16:creationId xmlns:a16="http://schemas.microsoft.com/office/drawing/2014/main" id="{826B9D8F-D23E-BC2F-9B23-2C1260142F0A}"/>
                </a:ext>
              </a:extLst>
            </p:cNvPr>
            <p:cNvSpPr txBox="1"/>
            <p:nvPr/>
          </p:nvSpPr>
          <p:spPr>
            <a:xfrm>
              <a:off x="2117249" y="6351016"/>
              <a:ext cx="9068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>
                  <a:solidFill>
                    <a:srgbClr val="0070C0"/>
                  </a:solidFill>
                </a:rPr>
                <a:t>450</a:t>
              </a:r>
            </a:p>
          </p:txBody>
        </p:sp>
      </p:grpSp>
      <p:sp>
        <p:nvSpPr>
          <p:cNvPr id="98" name="ZoneTexte 97">
            <a:extLst>
              <a:ext uri="{FF2B5EF4-FFF2-40B4-BE49-F238E27FC236}">
                <a16:creationId xmlns:a16="http://schemas.microsoft.com/office/drawing/2014/main" id="{4276FFF9-A878-4DB1-3466-F16810A1C0B1}"/>
              </a:ext>
            </a:extLst>
          </p:cNvPr>
          <p:cNvSpPr txBox="1"/>
          <p:nvPr/>
        </p:nvSpPr>
        <p:spPr>
          <a:xfrm>
            <a:off x="476692" y="3558468"/>
            <a:ext cx="58135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7030A0"/>
                </a:solidFill>
              </a:rPr>
              <a:t>Pour trouver le double d’un nombre, on décompose en centaines, dizaines et unités </a:t>
            </a:r>
            <a:r>
              <a:rPr lang="fr-FR" sz="2000" dirty="0"/>
              <a:t>et on prend le double de chaque partie qu’on ajoute ensuite. </a:t>
            </a:r>
          </a:p>
        </p:txBody>
      </p:sp>
    </p:spTree>
    <p:extLst>
      <p:ext uri="{BB962C8B-B14F-4D97-AF65-F5344CB8AC3E}">
        <p14:creationId xmlns:p14="http://schemas.microsoft.com/office/powerpoint/2010/main" val="19915126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29</TotalTime>
  <Words>92</Words>
  <Application>Microsoft Office PowerPoint</Application>
  <PresentationFormat>Format A4 (210 x 297 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MH</dc:creator>
  <cp:lastModifiedBy>MH</cp:lastModifiedBy>
  <cp:revision>3</cp:revision>
  <dcterms:created xsi:type="dcterms:W3CDTF">2025-07-25T05:37:39Z</dcterms:created>
  <dcterms:modified xsi:type="dcterms:W3CDTF">2025-07-26T19:08:21Z</dcterms:modified>
</cp:coreProperties>
</file>